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07122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72587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25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мокрый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14419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64517" y="237319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36052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18357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2884</cp:revision>
  <cp:lastPrinted>2021-10-14T11:15:53Z</cp:lastPrinted>
  <dcterms:created xsi:type="dcterms:W3CDTF">2018-03-27T06:03:00Z</dcterms:created>
  <dcterms:modified xsi:type="dcterms:W3CDTF">2023-09-25T07:20:08Z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