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90" y="8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1182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02306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Малооблачно, без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осадков. Ветер северо-восточный 9-14 м/с. Температура воздуха ночью 14-16,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-16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20571</TotalTime>
  <Words>538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2975</cp:revision>
  <cp:lastPrinted>2021-10-15T03:50:29Z</cp:lastPrinted>
  <dcterms:created xsi:type="dcterms:W3CDTF">2018-03-27T06:03:00Z</dcterms:created>
  <dcterms:modified xsi:type="dcterms:W3CDTF">2023-09-25T07:04:12Z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