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852145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аздаған жаңбыр жауады. Жел 5-10 м/с. Ауа температурасы түнде 10-12, күндіз 21-23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аздаған жаңбыр жауады.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76043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15107</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2773</cp:revision>
  <cp:lastPrinted>2021-07-01T07:38:07Z</cp:lastPrinted>
  <dcterms:created xsi:type="dcterms:W3CDTF">2018-03-27T06:03:00Z</dcterms:created>
  <dcterms:modified xsi:type="dcterms:W3CDTF">2023-09-25T06:22:28Z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