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39576212"/>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91124819"/>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Ашық, </a:t>
            </a:r>
            <a:r>
              <a:rPr lang="kk-KZ" altLang="ru-RU" sz="1200" dirty="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Шығыс, </a:t>
            </a:r>
            <a:r>
              <a:rPr lang="kk-KZ" altLang="ru-RU" sz="1200" dirty="0" smtClean="0">
                <a:solidFill>
                  <a:srgbClr val="000000"/>
                </a:solidFill>
                <a:latin typeface="Times New Roman" pitchFamily="18" charset="0"/>
                <a:cs typeface="Times New Roman" pitchFamily="18" charset="0"/>
              </a:rPr>
              <a:t>сол</a:t>
            </a:r>
            <a:r>
              <a:rPr lang="kk-KZ" altLang="ru-RU" sz="1200" dirty="0" smtClean="0">
                <a:solidFill>
                  <a:srgbClr val="000000"/>
                </a:solidFill>
                <a:latin typeface="Times New Roman" pitchFamily="18" charset="0"/>
                <a:cs typeface="Times New Roman" pitchFamily="18" charset="0"/>
              </a:rPr>
              <a:t>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түнде 0-5, күндіз </a:t>
            </a:r>
            <a:r>
              <a:rPr lang="kk-KZ" altLang="ru-RU" sz="1200" dirty="0" smtClean="0">
                <a:solidFill>
                  <a:srgbClr val="000000"/>
                </a:solidFill>
                <a:latin typeface="Times New Roman" pitchFamily="18" charset="0"/>
                <a:cs typeface="Times New Roman" pitchFamily="18" charset="0"/>
              </a:rPr>
              <a:t>5-10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12-14,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26-28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26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Ашық,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Солтүстік-батыстан</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2-7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12-14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17987</TotalTime>
  <Words>582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3169</cp:revision>
  <cp:lastPrinted>2023-02-06T06:57:51Z</cp:lastPrinted>
  <dcterms:created xsi:type="dcterms:W3CDTF">2018-03-27T06:03:00Z</dcterms:created>
  <dcterms:modified xsi:type="dcterms:W3CDTF">2023-09-25T07:13:08Z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