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64794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268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47843089"/>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7055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83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0,03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75460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26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солтүстіктен, солтүстік-шығыстан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6-8,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26-28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27 </a:t>
            </a:r>
            <a:r>
              <a:rPr lang="ru-RU" sz="1200" b="1" dirty="0" err="1"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шығыстан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10-12</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63295"/>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27 </a:t>
            </a:r>
            <a:r>
              <a:rPr lang="kk-KZ" sz="1100" b="1" dirty="0" smtClean="0">
                <a:solidFill>
                  <a:schemeClr val="tx1"/>
                </a:solidFill>
                <a:latin typeface="Times New Roman" panose="02020603050405020304" pitchFamily="18" charset="0"/>
                <a:cs typeface="Times New Roman" panose="02020603050405020304" pitchFamily="18" charset="0"/>
              </a:rPr>
              <a:t>қырқүйекте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22013</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3945</cp:revision>
  <cp:lastPrinted>2021-07-01T03:56:27Z</cp:lastPrinted>
  <dcterms:created xsi:type="dcterms:W3CDTF">2018-03-27T06:03:00Z</dcterms:created>
  <dcterms:modified xsi:type="dcterms:W3CDTF">2023-09-25T06:51:15Z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