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64913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 бағыттан солтүстік-батыс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оңтүстік-батыс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223664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17345</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2023-09-25T05:57:01Z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