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5044468"/>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қыркүйек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қыркүйек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күннің </a:t>
            </a:r>
            <a:r>
              <a:rPr lang="kk-KZ" sz="1200" dirty="0" smtClean="0">
                <a:solidFill>
                  <a:prstClr val="black"/>
                </a:solidFill>
                <a:latin typeface="Times New Roman" panose="02020603050405020304" pitchFamily="18" charset="0"/>
                <a:cs typeface="Times New Roman" panose="02020603050405020304" pitchFamily="18" charset="0"/>
              </a:rPr>
              <a:t>аяғында </a:t>
            </a:r>
            <a:r>
              <a:rPr lang="kk-KZ" sz="1200" dirty="0">
                <a:solidFill>
                  <a:prstClr val="black"/>
                </a:solidFill>
                <a:latin typeface="Times New Roman" panose="02020603050405020304" pitchFamily="18" charset="0"/>
                <a:cs typeface="Times New Roman" panose="02020603050405020304" pitchFamily="18" charset="0"/>
              </a:rPr>
              <a:t>өткінші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 Солтүстік-батыстан, батыстан жел соғады, күші 7-12</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найзағай кезінде </a:t>
            </a:r>
            <a:r>
              <a:rPr lang="kk-KZ" sz="1200" dirty="0">
                <a:solidFill>
                  <a:prstClr val="black"/>
                </a:solidFill>
                <a:latin typeface="Times New Roman" panose="02020603050405020304" pitchFamily="18" charset="0"/>
                <a:cs typeface="Times New Roman" panose="02020603050405020304" pitchFamily="18" charset="0"/>
              </a:rPr>
              <a:t>екпіні 15-20 м/с</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22-24 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26 қыркүйек</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Оңтүстік-шығыстан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5-10 м/с.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828398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қыркүйек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Кан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17988</TotalTime>
  <Words>583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3248</cp:revision>
  <cp:lastPrinted>2021-07-01T07:38:07Z</cp:lastPrinted>
  <dcterms:created xsi:type="dcterms:W3CDTF">2018-03-27T06:03:00Z</dcterms:created>
  <dcterms:modified xsi:type="dcterms:W3CDTF">2023-09-25T07:15:55Z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