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1908215"/>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26 қыркүйекке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25</a:t>
            </a:r>
            <a:r>
              <a:rPr lang="kk-KZ" altLang="ru-RU" sz="1100" b="1" dirty="0" smtClean="0">
                <a:latin typeface="Times New Roman" pitchFamily="18" charset="0"/>
                <a:ea typeface="Times New Roman KZ" pitchFamily="18" charset="0"/>
                <a:cs typeface="Times New Roman" pitchFamily="18" charset="0"/>
              </a:rPr>
              <a:t> қыркүйек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26</a:t>
            </a:r>
            <a:r>
              <a:rPr lang="kk-KZ" altLang="ru-RU" sz="1100" b="1" dirty="0" smtClean="0">
                <a:latin typeface="Times New Roman" pitchFamily="18" charset="0"/>
                <a:ea typeface="Times New Roman KZ" pitchFamily="18" charset="0"/>
                <a:cs typeface="Times New Roman" pitchFamily="18" charset="0"/>
              </a:rPr>
              <a:t> қыркүйек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ru-RU" sz="1200" dirty="0" err="1" smtClean="0">
                <a:latin typeface="Times New Roman" pitchFamily="18" charset="0"/>
                <a:cs typeface="Times New Roman" pitchFamily="18" charset="0"/>
              </a:rPr>
              <a:t>Көшпелі бұлтты,</a:t>
            </a:r>
            <a:r>
              <a:rPr lang="kk-KZ" sz="1200" dirty="0" smtClean="0">
                <a:latin typeface="Times New Roman" pitchFamily="18" charset="0"/>
                <a:cs typeface="Times New Roman" pitchFamily="18" charset="0"/>
              </a:rPr>
              <a:t> жауын-шашынсыз. Солтүстік-шығыстан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5-10 м/с. </a:t>
            </a:r>
            <a:r>
              <a:rPr lang="kk-KZ" sz="1200" dirty="0" smtClean="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3-5,</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20-22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27 қыркүйекке</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26</a:t>
            </a:r>
            <a:r>
              <a:rPr lang="kk-KZ" altLang="ru-RU" sz="1100" b="1" dirty="0" smtClean="0">
                <a:latin typeface="Times New Roman" pitchFamily="18" charset="0"/>
                <a:ea typeface="Times New Roman KZ" pitchFamily="18" charset="0"/>
                <a:cs typeface="Times New Roman" pitchFamily="18" charset="0"/>
              </a:rPr>
              <a:t> қыркүйек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ea typeface="Times New Roman KZ" pitchFamily="18" charset="0"/>
                <a:cs typeface="Times New Roman" pitchFamily="18" charset="0"/>
              </a:rPr>
              <a:t>27 қыркүйек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ru-RU" sz="1200" dirty="0" err="1" smtClean="0">
                <a:latin typeface="Times New Roman" pitchFamily="18" charset="0"/>
                <a:cs typeface="Times New Roman" pitchFamily="18" charset="0"/>
              </a:rPr>
              <a:t>Көшпелі 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Солтүстік-шығыстан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5-10 м/с. </a:t>
            </a:r>
            <a:r>
              <a:rPr lang="kk-KZ" sz="1200" dirty="0" smtClean="0">
                <a:latin typeface="Times New Roman" pitchFamily="18" charset="0"/>
                <a:cs typeface="Times New Roman" pitchFamily="18" charset="0"/>
              </a:rPr>
              <a:t>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4-6</a:t>
            </a:r>
            <a:r>
              <a:rPr lang="kk-KZ" sz="120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26</a:t>
            </a:r>
            <a:r>
              <a:rPr lang="kk-KZ" sz="1200" dirty="0" smtClean="0">
                <a:solidFill>
                  <a:schemeClr val="tx1"/>
                </a:solidFill>
                <a:latin typeface="Times New Roman" panose="02020603050405020304" pitchFamily="18" charset="0"/>
                <a:cs typeface="Times New Roman" panose="02020603050405020304" pitchFamily="18" charset="0"/>
              </a:rPr>
              <a:t> қыркүйек</a:t>
            </a:r>
            <a:r>
              <a:rPr lang="ru-RU" sz="1200" smtClean="0">
                <a:solidFill>
                  <a:schemeClr val="tx1"/>
                </a:solidFill>
                <a:latin typeface="Times New Roman" panose="02020603050405020304" pitchFamily="18" charset="0"/>
                <a:cs typeface="Times New Roman" panose="02020603050405020304" pitchFamily="18" charset="0"/>
              </a:rPr>
              <a:t>, 27</a:t>
            </a:r>
            <a:r>
              <a:rPr lang="kk-KZ" sz="120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қыркүйек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қыркүйек</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е-0,1селігі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Calibri"/>
                        </a:rPr>
                        <a:t>-</a:t>
                      </a:r>
                      <a:endParaRPr lang="ru-RU" sz="1000" b="0"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Calibri"/>
                        </a:rPr>
                        <a:t>-</a:t>
                      </a:r>
                      <a:endParaRPr lang="ru-RU" sz="1000" b="0"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Calibri"/>
                        </a:rPr>
                        <a:t>-</a:t>
                      </a:r>
                      <a:endParaRPr lang="ru-RU" sz="1000" b="0"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Calibri"/>
                        </a:rPr>
                        <a:t>-</a:t>
                      </a:r>
                      <a:endParaRPr lang="ru-RU" sz="1000" b="0"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Calibri"/>
                        </a:rPr>
                        <a:t>47</a:t>
                      </a:r>
                      <a:endParaRPr lang="ru-RU" sz="1000" b="0"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Calibri"/>
                        </a:rPr>
                        <a:t>0,1</a:t>
                      </a:r>
                      <a:endParaRPr lang="ru-RU" sz="1000" b="0"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Calibri"/>
                        </a:rPr>
                        <a:t>900</a:t>
                      </a:r>
                      <a:endParaRPr lang="ru-RU" sz="1000" b="0"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Calibri"/>
                        </a:rPr>
                        <a:t>0,1</a:t>
                      </a:r>
                      <a:endParaRPr lang="ru-RU" sz="1000" b="0"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Calibri"/>
                        </a:rPr>
                        <a:t>10</a:t>
                      </a:r>
                      <a:endParaRPr lang="ru-RU" sz="1000" b="0"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Calibri"/>
                        </a:rPr>
                        <a:t>0,2</a:t>
                      </a:r>
                      <a:endParaRPr lang="ru-RU" sz="1000" b="0"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Calibri"/>
                        </a:rPr>
                        <a:t>0</a:t>
                      </a:r>
                      <a:endParaRPr lang="ru-RU" sz="1000" b="0"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Calibri"/>
                        </a:rPr>
                        <a:t>0</a:t>
                      </a:r>
                      <a:endParaRPr lang="ru-RU" sz="1000" b="0"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Calibri"/>
                        </a:rPr>
                        <a:t>1</a:t>
                      </a:r>
                      <a:endParaRPr lang="ru-RU" sz="1000" b="0"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Calibri"/>
                        </a:rPr>
                        <a:t>0,1</a:t>
                      </a:r>
                      <a:endParaRPr lang="ru-RU" sz="1000" b="0"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Абдуалиева М.А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16560</TotalTime>
  <Words>535</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3618</cp:revision>
  <cp:lastPrinted>2021-07-01T03:56:27Z</cp:lastPrinted>
  <dcterms:created xsi:type="dcterms:W3CDTF">2018-03-27T06:03:00Z</dcterms:created>
  <dcterms:modified xsi:type="dcterms:W3CDTF">2023-09-25T06:06:47Z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