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09733"/>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25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25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863503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a:t>
            </a:r>
            <a:r>
              <a:rPr lang="ru-KZ" sz="1100" b="1">
                <a:solidFill>
                  <a:prstClr val="black">
                    <a:lumMod val="75000"/>
                    <a:lumOff val="25000"/>
                  </a:prstClr>
                </a:solidFill>
                <a:latin typeface="Times New Roman" panose="02020603050405020304" pitchFamily="18" charset="0"/>
                <a:cs typeface="Times New Roman" panose="02020603050405020304" pitchFamily="18" charset="0"/>
              </a:rPr>
              <a:t>6</a:t>
            </a:r>
            <a:r>
              <a:rPr lang="kk-KZ" sz="1100" b="1">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7-12 м/с. Ауа температурасы түнде 9-11, күндіз 16-18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26</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8-10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27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a:solidFill>
                  <a:srgbClr val="000000"/>
                </a:solidFill>
                <a:latin typeface="Times New Roman" panose="02020603050405020304" pitchFamily="18" charset="0"/>
              </a:rPr>
              <a:t>жоғары</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24398</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4146</cp:revision>
  <cp:lastPrinted>2023-01-16T10:13:34Z</cp:lastPrinted>
  <dcterms:created xsi:type="dcterms:W3CDTF">2018-03-27T06:03:00Z</dcterms:created>
  <dcterms:modified xsi:type="dcterms:W3CDTF">2023-09-25T06:25:41Z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