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1" d="100"/>
          <a:sy n="111" d="100"/>
        </p:scale>
        <p:origin x="-213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419434710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№26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kk-KZ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сентябрь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06 сентября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</a:t>
            </a:r>
            <a:r>
              <a:rPr lang="en-US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588221176"/>
              </p:ext>
            </p:extLst>
          </p:nvPr>
        </p:nvGraphicFramePr>
        <p:xfrm>
          <a:off x="4993576" y="4733142"/>
          <a:ext cx="4691064" cy="16371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324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5883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0.076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0.153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0.062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18374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2023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    Небольшая 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северо-восточный 7-12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11-13,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24-26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2023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 Небольшая 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северный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5-10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ночью 12-14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Г./</a:t>
                        </a:r>
                        <a:r>
                          <a:rPr lang="ru-RU" altLang="x-none" sz="800" b="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altLang="x-none" sz="800" b="0" baseline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Маратқызы </a:t>
                        </a:r>
                        <a:r>
                          <a:rPr lang="ru-RU" altLang="x-none" sz="800" b="0" baseline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Ж.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xmlns="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14025</TotalTime>
  <Words>587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2804</cp:revision>
  <cp:lastPrinted>2021-07-01T03:56:27Z</cp:lastPrinted>
  <dcterms:created xsi:type="dcterms:W3CDTF">2018-03-27T06:03:00Z</dcterms:created>
  <dcterms:modified xsi:type="dcterms:W3CDTF">2023-09-26T06:40:25Z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