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9095965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сентября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Ночью и утром туман. Ветер юго-западный, западный 5-10 м/с. Температура воздуха ночью 8-10, днем 19-21 тепла.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юго-западный, западный 3-8 м/с. Температура воздуха 8-10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9566133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16651</TotalTime>
  <Words>608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3020</cp:revision>
  <cp:lastPrinted>2021-07-01T03:56:27Z</cp:lastPrinted>
  <dcterms:created xsi:type="dcterms:W3CDTF">2018-03-27T06:03:00Z</dcterms:created>
  <dcterms:modified xsi:type="dcterms:W3CDTF">2023-09-26T06:00:37Z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