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1-6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0-5 м/с. Температура воздуха 8-10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87895577"/>
              </p:ext>
            </p:extLst>
          </p:nvPr>
        </p:nvGraphicFramePr>
        <p:xfrm>
          <a:off x="5115419" y="4034682"/>
          <a:ext cx="466595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302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67314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Имангалиева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0862228"/>
              </p:ext>
            </p:extLst>
          </p:nvPr>
        </p:nvGraphicFramePr>
        <p:xfrm>
          <a:off x="5310190" y="5357826"/>
          <a:ext cx="4035777" cy="807478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16348</TotalTime>
  <Words>595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3556</cp:revision>
  <cp:lastPrinted>2021-02-03T11:37:00Z</cp:lastPrinted>
  <dcterms:created xsi:type="dcterms:W3CDTF">2018-03-27T06:03:00Z</dcterms:created>
  <dcterms:modified xsi:type="dcterms:W3CDTF">2023-09-26T06:28:19Z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