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78" y="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8012266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269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3175803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0,438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26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15-17,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25-27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2023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20567</TotalTime>
  <Words>593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2976</cp:revision>
  <cp:lastPrinted>2021-10-15T03:50:29Z</cp:lastPrinted>
  <dcterms:created xsi:type="dcterms:W3CDTF">2018-03-27T06:03:00Z</dcterms:created>
  <dcterms:modified xsi:type="dcterms:W3CDTF">2023-09-26T06:21:37Z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