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149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28007022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№269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сентября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2200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дождь, гроза.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Ночью и утром туман.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западный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5-10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8-10,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19-21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дождь.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юго-западный, западный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3-8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8-10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45062" y="2247765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1703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26 сентября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7697" y="3102366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43739516"/>
              </p:ext>
            </p:extLst>
          </p:nvPr>
        </p:nvGraphicFramePr>
        <p:xfrm>
          <a:off x="5019674" y="4221088"/>
          <a:ext cx="4691064" cy="22322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754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6771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329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355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1156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361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Михайлова Е.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17370</TotalTime>
  <Words>653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3067</cp:revision>
  <cp:lastPrinted>2021-07-01T03:56:27Z</cp:lastPrinted>
  <dcterms:created xsi:type="dcterms:W3CDTF">2018-03-27T06:03:00Z</dcterms:created>
  <dcterms:modified xsi:type="dcterms:W3CDTF">2023-09-26T06:00:31Z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