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17155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днем дождь. Ветер южный 7-12 м/с. Температура воздуха ночью 6-8,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18-20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дождь. Ветер северный 7-12 м/с. Температура воздуха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261577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25619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4246</cp:revision>
  <cp:lastPrinted>2021-11-30T05:55:24Z</cp:lastPrinted>
  <dcterms:created xsi:type="dcterms:W3CDTF">2018-03-27T06:03:00Z</dcterms:created>
  <dcterms:modified xsi:type="dcterms:W3CDTF">2023-09-26T06:23:38Z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