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4553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88158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сентября, ночью 28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19547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2023-09-26T06:40:07Z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