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27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21 ч. 27 сентября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3-5,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09 ч 28 сентября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4-6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1826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16953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3568</cp:revision>
  <cp:lastPrinted>2021-07-01T03:56:27Z</cp:lastPrinted>
  <dcterms:created xsi:type="dcterms:W3CDTF">2018-03-27T06:03:00Z</dcterms:created>
  <dcterms:modified xsi:type="dcterms:W3CDTF">2023-09-26T06:39:52Z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