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9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6051665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72587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26 сентября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с переходом на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4-6° 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сентября 2023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28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2-7 м/с. Температура воздуха 2-4°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5828900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3" name="TextBox 13"/>
          <p:cNvSpPr txBox="1"/>
          <p:nvPr/>
        </p:nvSpPr>
        <p:spPr>
          <a:xfrm>
            <a:off x="5034684" y="2222674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сентября 2023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5" name="TextBox 15"/>
          <p:cNvSpPr txBox="1"/>
          <p:nvPr/>
        </p:nvSpPr>
        <p:spPr>
          <a:xfrm>
            <a:off x="5036052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18360</TotalTime>
  <Words>594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2887</cp:revision>
  <cp:lastPrinted>2021-10-14T11:15:53Z</cp:lastPrinted>
  <dcterms:created xsi:type="dcterms:W3CDTF">2018-03-27T06:03:00Z</dcterms:created>
  <dcterms:modified xsi:type="dcterms:W3CDTF">2023-09-26T06:45:24Z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