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8284489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184" y="362771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Ночью и утром туман.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с переходом на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0-2°,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сентября 2023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28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879" y="236337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8425" y="331501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399674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18859</TotalTime>
  <Words>600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2914</cp:revision>
  <cp:lastPrinted>2021-07-01T03:56:27Z</cp:lastPrinted>
  <dcterms:created xsi:type="dcterms:W3CDTF">2018-03-27T06:03:00Z</dcterms:created>
  <dcterms:modified xsi:type="dcterms:W3CDTF">2023-09-26T06:49:12Z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