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20" d="100"/>
          <a:sy n="120" d="100"/>
        </p:scale>
        <p:origin x="1770" y="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7769CF-FD1B-40E5-A8C5-EB410377C0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013541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5818-4CEC-49D5-9BB4-A3717673D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37A9-C9E5-4377-BD44-6093627AB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76311-A1ED-41C3-B731-520159B0C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82D7-4062-4797-8544-92F3FF944E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C484-D406-485C-96AA-79254DF6D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A5A9C-8130-4C10-A15F-E4E5CFCC3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5FB6-B75A-4641-B9C2-BA7586D48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1C4A-37A6-488E-9849-5E61938A5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15E05-E9E6-4F06-BCD4-85B82CBE6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D6AC-1FE4-4480-B9EF-84774F22F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A6741-7904-4C2C-9D81-57556761A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98314C-BD08-49A3-94D9-4607AE594B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  <a:endParaRPr lang="kk-KZ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2" y="2073444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711711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dirty="0">
                <a:solidFill>
                  <a:schemeClr val="tx1"/>
                </a:solidFill>
              </a:rPr>
              <a:t>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16987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3785</cp:revision>
  <cp:lastPrinted>2021-07-01T09:11:30Z</cp:lastPrinted>
  <dcterms:created xsi:type="dcterms:W3CDTF">2018-03-27T06:03:00Z</dcterms:created>
  <dcterms:modified xsi:type="dcterms:W3CDTF">2023-09-26T07:09:25Z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