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76028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Солтүстік-батыстан соғатын жел оңтүстік-шығысқа ауысады,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0-2°,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27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28</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682810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18280</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2023-09-26T06:50:01Z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