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630"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269АУА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26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0729114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27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найзағай. 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 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28 </a:t>
            </a:r>
            <a:r>
              <a:rPr lang="kk-KZ" sz="1100" b="1" dirty="0" smtClean="0">
                <a:latin typeface="Times New Roman" pitchFamily="18" charset="0"/>
                <a:cs typeface="Times New Roman" pitchFamily="18" charset="0"/>
              </a:rPr>
              <a:t>қыркуйекке</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батыстан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14071</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3663</cp:revision>
  <cp:lastPrinted>2021-07-01T03:56:27Z</cp:lastPrinted>
  <dcterms:created xsi:type="dcterms:W3CDTF">2018-03-27T06:03:00Z</dcterms:created>
  <dcterms:modified xsi:type="dcterms:W3CDTF">2023-09-26T06:54:14Z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