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30567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525125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 жаңбыр. Оңтүстіктен жел соғады, күші 7-12 м/с. Ауа температурасы түнде  6-8, күндіз 18-20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жаңбыр. Солтүстіктен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7-9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28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a:solidFill>
                  <a:srgbClr val="000000"/>
                </a:solidFill>
                <a:latin typeface="Times New Roman" panose="02020603050405020304" pitchFamily="18" charset="0"/>
              </a:rPr>
              <a:t>жоғары</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24458</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4149</cp:revision>
  <cp:lastPrinted>2023-01-16T10:13:34Z</cp:lastPrinted>
  <dcterms:created xsi:type="dcterms:W3CDTF">2018-03-27T06:03:00Z</dcterms:created>
  <dcterms:modified xsi:type="dcterms:W3CDTF">2023-09-26T06:23:04Z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