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0343184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26 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соғатын жел оңтүстік-шығысқа ауысады,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4-6°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28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a:latin typeface="Times New Roman" panose="02020603050405020304" pitchFamily="18" charset="0"/>
                <a:cs typeface="Times New Roman" panose="02020603050405020304" pitchFamily="18" charset="0"/>
              </a:rPr>
              <a:t>27 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28</a:t>
            </a:r>
            <a:r>
              <a:rPr lang="kk-KZ" sz="1200" b="1" dirty="0">
                <a:latin typeface="Times New Roman" panose="02020603050405020304" pitchFamily="18" charset="0"/>
                <a:cs typeface="Times New Roman" panose="02020603050405020304" pitchFamily="18" charset="0"/>
              </a:rPr>
              <a:t> 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2-7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2-4°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58287396"/>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1" name="TextBox 13"/>
          <p:cNvSpPr txBox="1"/>
          <p:nvPr/>
        </p:nvSpPr>
        <p:spPr>
          <a:xfrm>
            <a:off x="5023995" y="23583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27 </a:t>
            </a:r>
            <a:r>
              <a:rPr lang="ru-RU" sz="1200" dirty="0" err="1">
                <a:solidFill>
                  <a:prstClr val="black"/>
                </a:solidFill>
                <a:latin typeface="Times New Roman" panose="02020603050405020304" pitchFamily="18" charset="0"/>
                <a:cs typeface="Times New Roman" panose="02020603050405020304" pitchFamily="18" charset="0"/>
              </a:rPr>
              <a:t>қыркүйекте</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11308" y="32703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8009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93934" y="593013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Бухтоярова Л.А.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318450285"/>
              </p:ext>
            </p:extLst>
          </p:nvPr>
        </p:nvGraphicFramePr>
        <p:xfrm>
          <a:off x="5062135" y="5157192"/>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18172</TotalTime>
  <Words>559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2907</cp:revision>
  <cp:lastPrinted>2021-07-01T03:56:27Z</cp:lastPrinted>
  <dcterms:created xsi:type="dcterms:W3CDTF">2018-03-27T06:03:00Z</dcterms:created>
  <dcterms:modified xsi:type="dcterms:W3CDTF">2023-09-26T06:46:34Z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