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08"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4603390"/>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9413678"/>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1391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278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0,078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0,032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0,438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27</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қыркүйекке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28 </a:t>
            </a:r>
            <a:r>
              <a:rPr lang="kk-KZ" sz="1100" b="1" dirty="0"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15-17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23121</TotalTime>
  <Words>579</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3012</cp:revision>
  <cp:lastPrinted>2021-07-01T07:38:07Z</cp:lastPrinted>
  <dcterms:created xsi:type="dcterms:W3CDTF">2018-03-27T06:03:00Z</dcterms:created>
  <dcterms:modified xsi:type="dcterms:W3CDTF">2023-09-26T06:22:25Z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