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8819694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0507140"/>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15882"/>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27 қыркүйекке  </a:t>
            </a:r>
            <a:r>
              <a:rPr lang="ru-RU" altLang="ru-RU" sz="1100" b="1" dirty="0" err="1" smtClean="0">
                <a:latin typeface="Times New Roman" panose="02020603050405020304" pitchFamily="18" charset="0"/>
                <a:cs typeface="Times New Roman" panose="02020603050405020304" pitchFamily="18" charset="0"/>
              </a:rPr>
              <a:t>арналған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2023 </a:t>
            </a:r>
            <a:r>
              <a:rPr lang="ru-RU" altLang="ru-RU" sz="1100" b="1" dirty="0">
                <a:latin typeface="Times New Roman" panose="02020603050405020304" pitchFamily="18" charset="0"/>
                <a:cs typeface="Times New Roman" panose="02020603050405020304" pitchFamily="18" charset="0"/>
              </a:rPr>
              <a:t>ж. </a:t>
            </a:r>
            <a:r>
              <a:rPr lang="kk-KZ" altLang="ru-RU" sz="1100" b="1" dirty="0">
                <a:latin typeface="Times New Roman" pitchFamily="18" charset="0"/>
                <a:cs typeface="Times New Roman" pitchFamily="18" charset="0"/>
              </a:rPr>
              <a:t>21 сағ. </a:t>
            </a:r>
            <a:r>
              <a:rPr lang="kk-KZ" altLang="ru-RU" sz="1100" b="1" dirty="0" smtClean="0">
                <a:latin typeface="Times New Roman" pitchFamily="18" charset="0"/>
                <a:cs typeface="Times New Roman" pitchFamily="18" charset="0"/>
              </a:rPr>
              <a:t>26 қыркүйектен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a:t>
            </a:r>
            <a:r>
              <a:rPr lang="kk-KZ" altLang="ru-RU" sz="1100" b="1" dirty="0" smtClean="0">
                <a:latin typeface="Times New Roman" pitchFamily="18" charset="0"/>
                <a:cs typeface="Times New Roman" pitchFamily="18" charset="0"/>
              </a:rPr>
              <a:t>. 27 </a:t>
            </a:r>
            <a:r>
              <a:rPr lang="kk-KZ" altLang="ru-RU" sz="1100" b="1" dirty="0">
                <a:latin typeface="Times New Roman" pitchFamily="18" charset="0"/>
                <a:cs typeface="Times New Roman" pitchFamily="18" charset="0"/>
              </a:rPr>
              <a:t>қыркүйекке 2023 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050" dirty="0" smtClean="0">
                <a:latin typeface="Times New Roman" pitchFamily="18" charset="0"/>
                <a:cs typeface="Times New Roman" pitchFamily="18" charset="0"/>
              </a:rPr>
              <a:t>      Көшпелі бұлтты, жауын-шашынсыз болады. Ш</a:t>
            </a:r>
            <a:r>
              <a:rPr lang="uz-Cyrl-UZ" sz="1050" dirty="0" smtClean="0">
                <a:latin typeface="Times New Roman" pitchFamily="18" charset="0"/>
                <a:cs typeface="Times New Roman" pitchFamily="18" charset="0"/>
              </a:rPr>
              <a:t>ығыстан оңтүстік-батысқа ауысатын </a:t>
            </a:r>
            <a:r>
              <a:rPr lang="kk-KZ" sz="1050" dirty="0" smtClean="0">
                <a:latin typeface="Times New Roman" pitchFamily="18" charset="0"/>
                <a:cs typeface="Times New Roman" pitchFamily="18" charset="0"/>
              </a:rPr>
              <a:t>жел соғады, күші 8-13 м/с. Ауа температурасы түнде 12-14, күндіз          26-28 градус жылы болады.</a:t>
            </a:r>
            <a:endParaRPr lang="ru-RU" sz="1050" dirty="0" smtClean="0">
              <a:latin typeface="Times New Roman" pitchFamily="18" charset="0"/>
              <a:cs typeface="Times New Roman" pitchFamily="18" charset="0"/>
            </a:endParaRPr>
          </a:p>
          <a:p>
            <a:pPr indent="182563" algn="just"/>
            <a:r>
              <a:rPr lang="kk-KZ" altLang="ru-RU" sz="1100" b="1" dirty="0" smtClean="0">
                <a:latin typeface="Times New Roman" pitchFamily="18" charset="0"/>
                <a:cs typeface="Times New Roman" pitchFamily="18" charset="0"/>
              </a:rPr>
              <a:t>                                         28 </a:t>
            </a:r>
            <a:r>
              <a:rPr lang="kk-KZ" altLang="ru-RU" sz="1100" b="1" dirty="0">
                <a:latin typeface="Times New Roman" pitchFamily="18" charset="0"/>
                <a:cs typeface="Times New Roman" pitchFamily="18" charset="0"/>
              </a:rPr>
              <a:t>қыркүйекке </a:t>
            </a:r>
          </a:p>
          <a:p>
            <a:pPr indent="182563" algn="ctr"/>
            <a:r>
              <a:rPr lang="kk-KZ" altLang="ru-RU" sz="1100" b="1" dirty="0" smtClean="0">
                <a:latin typeface="Times New Roman" pitchFamily="18" charset="0"/>
                <a:cs typeface="Times New Roman" pitchFamily="18" charset="0"/>
              </a:rPr>
              <a:t>2023 </a:t>
            </a:r>
            <a:r>
              <a:rPr lang="kk-KZ" altLang="ru-RU" sz="1100" b="1" dirty="0">
                <a:latin typeface="Times New Roman" pitchFamily="18" charset="0"/>
                <a:cs typeface="Times New Roman" pitchFamily="18" charset="0"/>
              </a:rPr>
              <a:t>ж. 21 сағ. </a:t>
            </a:r>
            <a:r>
              <a:rPr lang="kk-KZ" altLang="ru-RU" sz="1100" b="1" dirty="0" smtClean="0">
                <a:latin typeface="Times New Roman" pitchFamily="18" charset="0"/>
                <a:cs typeface="Times New Roman" pitchFamily="18" charset="0"/>
              </a:rPr>
              <a:t>27 қыркүйекктен 09 </a:t>
            </a:r>
            <a:r>
              <a:rPr lang="kk-KZ" altLang="ru-RU" sz="1100" b="1" dirty="0">
                <a:latin typeface="Times New Roman" pitchFamily="18" charset="0"/>
                <a:cs typeface="Times New Roman" pitchFamily="18" charset="0"/>
              </a:rPr>
              <a:t>сағ. </a:t>
            </a:r>
            <a:r>
              <a:rPr lang="kk-KZ" altLang="ru-RU" sz="1100" b="1" dirty="0" smtClean="0">
                <a:latin typeface="Times New Roman" pitchFamily="18" charset="0"/>
                <a:cs typeface="Times New Roman" pitchFamily="18" charset="0"/>
              </a:rPr>
              <a:t>28 </a:t>
            </a:r>
            <a:r>
              <a:rPr lang="kk-KZ" altLang="ru-RU" sz="1100" b="1" dirty="0">
                <a:latin typeface="Times New Roman" pitchFamily="18" charset="0"/>
                <a:cs typeface="Times New Roman" pitchFamily="18" charset="0"/>
              </a:rPr>
              <a:t>қыркүйекке дейін</a:t>
            </a:r>
            <a:endParaRPr lang="en-US" altLang="ru-RU" sz="1100" b="1" dirty="0">
              <a:latin typeface="Times New Roman" pitchFamily="18" charset="0"/>
              <a:cs typeface="Times New Roman" pitchFamily="18" charset="0"/>
            </a:endParaRPr>
          </a:p>
          <a:p>
            <a:pPr lvl="0" indent="182563" algn="just"/>
            <a:r>
              <a:rPr lang="kk-KZ" sz="1050" dirty="0" smtClean="0">
                <a:latin typeface="Times New Roman" pitchFamily="18" charset="0"/>
                <a:cs typeface="Times New Roman" pitchFamily="18" charset="0"/>
              </a:rPr>
              <a:t>Көшпелі бұлтты, жауын-шашынсыз болады</a:t>
            </a:r>
            <a:r>
              <a:rPr lang="uz-Cyrl-UZ" sz="1050" dirty="0" smtClean="0">
                <a:latin typeface="Times New Roman" pitchFamily="18" charset="0"/>
                <a:cs typeface="Times New Roman" pitchFamily="18" charset="0"/>
              </a:rPr>
              <a:t>. </a:t>
            </a:r>
            <a:r>
              <a:rPr lang="uz-Cyrl-UZ" sz="1050" smtClean="0">
                <a:latin typeface="Times New Roman" pitchFamily="18" charset="0"/>
                <a:cs typeface="Times New Roman" pitchFamily="18" charset="0"/>
              </a:rPr>
              <a:t>Сол</a:t>
            </a:r>
            <a:r>
              <a:rPr lang="uz-Cyrl-UZ" sz="1050" smtClean="0">
                <a:latin typeface="Times New Roman" pitchFamily="18" charset="0"/>
                <a:cs typeface="Times New Roman" pitchFamily="18" charset="0"/>
              </a:rPr>
              <a:t>түстік-батыстан </a:t>
            </a:r>
            <a:r>
              <a:rPr lang="kk-KZ" sz="1050" dirty="0" smtClean="0">
                <a:latin typeface="Times New Roman" pitchFamily="18" charset="0"/>
                <a:cs typeface="Times New Roman" pitchFamily="18" charset="0"/>
              </a:rPr>
              <a:t>жел соғады, күші 8-13 м/с. Ауа температурасы  12-14 градус жылы болады</a:t>
            </a:r>
            <a:r>
              <a:rPr lang="kk-KZ" sz="1050" dirty="0">
                <a:latin typeface="Times New Roman" pitchFamily="18" charset="0"/>
                <a:cs typeface="Times New Roman" pitchFamily="18" charset="0"/>
              </a:rPr>
              <a:t>.</a:t>
            </a:r>
            <a:endParaRPr lang="ru-RU" sz="105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13585</TotalTime>
  <Words>587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2982</cp:revision>
  <cp:lastPrinted>2021-07-01T03:56:27Z</cp:lastPrinted>
  <dcterms:created xsi:type="dcterms:W3CDTF">2018-03-27T06:03:00Z</dcterms:created>
  <dcterms:modified xsi:type="dcterms:W3CDTF">2023-09-26T05:59:22Z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