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323EC95-7DE7-4594-88D8-56CBBB87B0F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94083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68084-2740-4C7F-AE65-4D57A0C2AC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4BE3A-98A3-4D3F-BAC4-E871074E05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AB306-00B5-459B-81EE-1F8247AF2B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1DBD9-AD66-4354-84E8-E3AEF031A2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BBE1A-2250-400C-B6AB-B0A34AD7CF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0C860-02AF-49C4-BF24-B9C06F7574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6E096-2799-42AF-B817-E2FAAFF261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5C921-0DDD-4C89-9FCF-59BE844F11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ABD1C-1ECF-4D50-8D0F-9BE8F6A99E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D7F88-6AA1-481D-8D15-75BAF5D76E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4BABA-4B67-45C1-AEA8-D342EA836D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4ED4AB7-73FA-4390-9EF9-BED33F1805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70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27 сентября 2023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3" y="119063"/>
            <a:ext cx="4816475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28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27 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28 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юго-восточный 2-7 м/с. Температура воздуха ночью 10-12, днем 22-24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29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28 сентября до 09 ч. 29 сентября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временами дождь. Ветер западный 3-8 м/с. Температура воздуха ночью 10-12 тепла.</a:t>
            </a:r>
            <a:endParaRPr lang="kk-KZ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073275"/>
            <a:ext cx="4824412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28 сентября, ночью 29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517782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kumimoji="0" lang="kk-KZ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</a:t>
            </a:r>
            <a:r>
              <a:rPr lang="ru-RU" altLang="ru-RU" sz="900" b="1">
                <a:solidFill>
                  <a:schemeClr val="tx1"/>
                </a:solidFill>
              </a:rPr>
              <a:t> </a:t>
            </a:r>
            <a:r>
              <a:rPr lang="ru-RU" altLang="ru-RU" sz="9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17001</TotalTime>
  <Words>813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3790</cp:revision>
  <cp:lastPrinted>2021-07-01T09:11:30Z</cp:lastPrinted>
  <dcterms:created xsi:type="dcterms:W3CDTF">2018-03-27T06:03:00Z</dcterms:created>
  <dcterms:modified xsi:type="dcterms:W3CDTF">2023-09-27T07:29:53Z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