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28 сентября 2023 г.</a:t>
            </a: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5-7, днем 23-25 тепла.</a:t>
            </a:r>
            <a:r>
              <a:rPr lang="ru-RU" sz="1200" dirty="0"/>
              <a:t>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29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29 сентября 2023 г.</a:t>
            </a:r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5-7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16953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3572</cp:revision>
  <cp:lastPrinted>2021-07-01T03:56:27Z</cp:lastPrinted>
  <dcterms:created xsi:type="dcterms:W3CDTF">2018-03-27T06:03:00Z</dcterms:created>
  <dcterms:modified xsi:type="dcterms:W3CDTF">2023-09-27T07:28:58Z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