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367459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304053"/>
              </p:ext>
            </p:extLst>
          </p:nvPr>
        </p:nvGraphicFramePr>
        <p:xfrm>
          <a:off x="4989512" y="4393086"/>
          <a:ext cx="4747702" cy="1759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87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сентября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осадков. Ветер северный, северо-восточный 5-10 м/с. Температура воздуха ночью 7-9, днем 23-25 тепла.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28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29 сентября</a:t>
            </a:r>
          </a:p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 9-14 м/с. Температура воздуха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21781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3677</cp:revision>
  <cp:lastPrinted>2021-07-01T03:56:27Z</cp:lastPrinted>
  <dcterms:created xsi:type="dcterms:W3CDTF">2018-03-27T06:03:00Z</dcterms:created>
  <dcterms:modified xsi:type="dcterms:W3CDTF">2023-09-27T07:23:28Z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