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5207205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28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 прояснением, ночью дождь, гроза. Ночью и утром туман. Ветер юго-западный, западный 5-10 м/с. Температура воздуха ночью 8-10, днем 15-17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29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 с прояснением,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2-7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6-8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3739516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17331</TotalTime>
  <Words>654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3068</cp:revision>
  <cp:lastPrinted>2021-07-01T03:56:27Z</cp:lastPrinted>
  <dcterms:created xsi:type="dcterms:W3CDTF">2018-03-27T06:03:00Z</dcterms:created>
  <dcterms:modified xsi:type="dcterms:W3CDTF">2023-09-27T06:15:57Z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