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69" autoAdjust="0"/>
    <p:restoredTop sz="9466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020814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сентября по 21 ч. 28 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                       северо-западный, западный ночью 5-10, днем 9-14 м/с. Температура воздуха ночью 5-7 тепла, днем 13-15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 по 09 ч. 29 сентября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дождь. Ветер северо-западный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5-7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14835</TotalTime>
  <Words>637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3787</cp:revision>
  <cp:lastPrinted>2021-07-01T03:56:27Z</cp:lastPrinted>
  <dcterms:created xsi:type="dcterms:W3CDTF">2018-03-27T06:03:00Z</dcterms:created>
  <dcterms:modified xsi:type="dcterms:W3CDTF">2023-09-27T07:22:32Z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