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13" d="100"/>
          <a:sy n="113" d="100"/>
        </p:scale>
        <p:origin x="2285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09269354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270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сентября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70742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сентября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</a:t>
            </a:r>
            <a:r>
              <a:rPr lang="kk-KZ" sz="1100" dirty="0">
                <a:solidFill>
                  <a:srgbClr val="00000A"/>
                </a:solidFill>
                <a:latin typeface="Times New Roman" panose="02020603050405020304" pitchFamily="18" charset="0"/>
                <a:ea typeface="Lucida Sans Unicode" panose="020B0602030504020204" pitchFamily="34" charset="0"/>
              </a:rPr>
              <a:t>ночью дождь</a:t>
            </a:r>
            <a:r>
              <a:rPr lang="ru-RU" sz="1100" dirty="0">
                <a:solidFill>
                  <a:srgbClr val="00000A"/>
                </a:solidFill>
                <a:latin typeface="Times New Roman" panose="02020603050405020304" pitchFamily="18" charset="0"/>
                <a:ea typeface="Lucida Sans Unicode" panose="020B0602030504020204" pitchFamily="34" charset="0"/>
              </a:rPr>
              <a:t>. </a:t>
            </a:r>
            <a:r>
              <a:rPr lang="kk-KZ" sz="1100" dirty="0">
                <a:solidFill>
                  <a:srgbClr val="00000A"/>
                </a:solidFill>
                <a:latin typeface="Times New Roman" panose="02020603050405020304" pitchFamily="18" charset="0"/>
                <a:ea typeface="Lucida Sans Unicode" panose="020B0602030504020204" pitchFamily="34" charset="0"/>
              </a:rPr>
              <a:t>Ветер северо-западный 9-14 м/с. Температура воздуха ночью 7-9, днем 16-18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тепла.</a:t>
            </a:r>
          </a:p>
          <a:p>
            <a:pPr lvl="0" algn="just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</a:t>
            </a:r>
          </a:p>
          <a:p>
            <a:pPr lvl="0" algn="just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сентября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21ч. 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южный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7-9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134650" y="1916832"/>
            <a:ext cx="4509610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29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1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97429" y="3070453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5423461"/>
              </p:ext>
            </p:extLst>
          </p:nvPr>
        </p:nvGraphicFramePr>
        <p:xfrm>
          <a:off x="5121267" y="3878212"/>
          <a:ext cx="4522993" cy="24519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7606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8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Сальникова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25625</TotalTime>
  <Words>655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4251</cp:revision>
  <cp:lastPrinted>2021-11-30T05:55:24Z</cp:lastPrinted>
  <dcterms:created xsi:type="dcterms:W3CDTF">2018-03-27T06:03:00Z</dcterms:created>
  <dcterms:modified xsi:type="dcterms:W3CDTF">2023-09-27T07:27:15Z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