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35285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53089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северный, северо-восточный 5-10 м/с. Температура воздуха ночью 14-16, днем 26-28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43537" y="6329204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20571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2977</cp:revision>
  <cp:lastPrinted>2021-10-15T03:50:29Z</cp:lastPrinted>
  <dcterms:created xsi:type="dcterms:W3CDTF">2018-03-27T06:03:00Z</dcterms:created>
  <dcterms:modified xsi:type="dcterms:W3CDTF">2023-09-27T07:21:28Z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