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1562217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28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5980095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570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1,14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623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0,125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0,213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17156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3028</cp:revision>
  <cp:lastPrinted>2021-07-01T03:56:27Z</cp:lastPrinted>
  <dcterms:created xsi:type="dcterms:W3CDTF">2018-03-27T06:03:00Z</dcterms:created>
  <dcterms:modified xsi:type="dcterms:W3CDTF">2023-09-27T06:10:45Z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