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36835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27 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771606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 2023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юго-западный с переходом на северо-западный 8-13 м/с. Температура воздуха ночью 12-14, днем 25-27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сентября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11-13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сентября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13377</TotalTime>
  <Words>671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2840</cp:revision>
  <cp:lastPrinted>2021-07-01T03:56:27Z</cp:lastPrinted>
  <dcterms:created xsi:type="dcterms:W3CDTF">2018-03-27T06:03:00Z</dcterms:created>
  <dcterms:modified xsi:type="dcterms:W3CDTF">2023-09-27T07:23:07Z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