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57849"/>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батыстан жел соғады, күші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28</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жел соғады, күші</a:t>
            </a:r>
            <a:r>
              <a:rPr lang="ru-RU" sz="1200" dirty="0">
                <a:latin typeface="Times New Roman" pitchFamily="18" charset="0"/>
                <a:cs typeface="Times New Roman" pitchFamily="18" charset="0"/>
              </a:rPr>
              <a:t> 2-7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82937816"/>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2458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Полянская А.А./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16637</TotalTime>
  <Words>572</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3080</cp:revision>
  <cp:lastPrinted>2021-07-01T03:56:27Z</cp:lastPrinted>
  <dcterms:created xsi:type="dcterms:W3CDTF">2018-03-27T06:03:00Z</dcterms:created>
  <dcterms:modified xsi:type="dcterms:W3CDTF">2023-09-27T06:17:35Z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