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24891476"/>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21236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28</a:t>
            </a:r>
            <a:r>
              <a:rPr lang="kk-KZ" altLang="ru-RU" sz="1200" b="1" dirty="0">
                <a:solidFill>
                  <a:srgbClr val="000000"/>
                </a:solidFill>
                <a:latin typeface="Times New Roman" panose="02020603050405020304" pitchFamily="18" charset="0"/>
                <a:cs typeface="Times New Roman" panose="02020603050405020304" pitchFamily="18" charset="0"/>
              </a:rPr>
              <a:t> қыркүйекке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27</a:t>
            </a:r>
            <a:r>
              <a:rPr lang="kk-KZ" altLang="ru-RU" sz="1200" b="1" dirty="0">
                <a:solidFill>
                  <a:srgbClr val="000000"/>
                </a:solidFill>
                <a:latin typeface="Times New Roman" panose="02020603050405020304" pitchFamily="18" charset="0"/>
                <a:cs typeface="Times New Roman" panose="02020603050405020304" pitchFamily="18" charset="0"/>
              </a:rPr>
              <a:t> 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28</a:t>
            </a:r>
            <a:r>
              <a:rPr 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және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таңертең</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тұман</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Оң</a:t>
            </a:r>
            <a:r>
              <a:rPr lang="kk-KZ" sz="1200" dirty="0" smtClean="0">
                <a:latin typeface="Times New Roman" pitchFamily="18" charset="0"/>
                <a:cs typeface="Times New Roman" pitchFamily="18" charset="0"/>
              </a:rPr>
              <a:t>түстік-батыстан, батыстан жел соғады, күші </a:t>
            </a:r>
            <a:r>
              <a:rPr lang="kk-KZ" sz="1200" dirty="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15-17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29 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28</a:t>
            </a:r>
            <a:r>
              <a:rPr 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29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Тұман</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жел соғады, күші</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2</a:t>
            </a:r>
            <a:r>
              <a:rPr lang="ru-RU" sz="1200" dirty="0" smtClean="0">
                <a:latin typeface="Times New Roman" pitchFamily="18" charset="0"/>
                <a:cs typeface="Times New Roman" pitchFamily="18" charset="0"/>
              </a:rPr>
              <a:t>-7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6-8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rgbClr val="000000"/>
                </a:solidFill>
                <a:latin typeface="Times New Roman" panose="02020603050405020304" pitchFamily="18" charset="0"/>
              </a:rPr>
              <a:t>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күтіледі. </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8657631"/>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637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644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4464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237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149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ru-RU" altLang="ru-RU" sz="1200" b="1" i="1">
                <a:solidFill>
                  <a:srgbClr val="000000"/>
                </a:solidFill>
                <a:latin typeface="Times New Roman" panose="02020603050405020304" pitchFamily="18" charset="0"/>
                <a:cs typeface="Times New Roman" panose="02020603050405020304" pitchFamily="18" charset="0"/>
              </a:rPr>
              <a:t>Полянская А.А</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17339</TotalTime>
  <Words>608</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3114</cp:revision>
  <cp:lastPrinted>2021-07-01T07:38:07Z</cp:lastPrinted>
  <dcterms:created xsi:type="dcterms:W3CDTF">2018-03-27T06:03:00Z</dcterms:created>
  <dcterms:modified xsi:type="dcterms:W3CDTF">2023-09-27T06:15:48Z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