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23645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270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8328282"/>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0,03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4210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94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51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75460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28 </a:t>
            </a:r>
            <a:r>
              <a:rPr lang="ru-RU" sz="1200" b="1" dirty="0" err="1">
                <a:latin typeface="Times New Roman" panose="02020603050405020304" pitchFamily="18" charset="0"/>
                <a:cs typeface="Times New Roman" panose="02020603050405020304" pitchFamily="18" charset="0"/>
                <a:sym typeface="+mn-ea"/>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солтүстіктен, солтүстік-шығыстан соғады, күші 5-10 м/с. Ауа температурасы түнде 7-9, күндіз 23-25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29 </a:t>
            </a:r>
            <a:r>
              <a:rPr lang="ru-RU" sz="1200" b="1" dirty="0" err="1">
                <a:solidFill>
                  <a:srgbClr val="000000"/>
                </a:solidFill>
                <a:latin typeface="Times New Roman" pitchFamily="18" charset="0"/>
                <a:cs typeface="Times New Roman" pitchFamily="18" charset="0"/>
                <a:sym typeface="+mn-ea"/>
              </a:rPr>
              <a:t>қыркүйекке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28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29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шығыстан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29 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22024</TotalTime>
  <Words>612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3951</cp:revision>
  <cp:lastPrinted>2021-07-01T03:56:27Z</cp:lastPrinted>
  <dcterms:created xsi:type="dcterms:W3CDTF">2018-03-27T06:03:00Z</dcterms:created>
  <dcterms:modified xsi:type="dcterms:W3CDTF">2023-09-27T07:28:33Z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