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9257040"/>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27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27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022041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жаңбыр. Солтүстік-батыстан жел соғады, күші 9-14 м/с. Ауа температурасы түнде  7-9, күндіз 16-18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a:solidFill>
                  <a:srgbClr val="000000"/>
                </a:solidFill>
                <a:latin typeface="Times New Roman" panose="02020603050405020304" pitchFamily="18" charset="0"/>
                <a:ea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7-9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a:latin typeface="Times New Roman" panose="02020603050405020304" pitchFamily="18" charset="0"/>
                <a:ea typeface="Calibri" panose="020F0502020204030204" pitchFamily="34" charset="0"/>
              </a:rPr>
              <a:t>т</a:t>
            </a:r>
            <a:r>
              <a:rPr lang="ru-RU" sz="1100">
                <a:solidFill>
                  <a:schemeClr val="tx1"/>
                </a:solidFill>
                <a:latin typeface="Times New Roman" panose="02020603050405020304" pitchFamily="18" charset="0"/>
                <a:cs typeface="Times New Roman" panose="02020603050405020304" pitchFamily="18" charset="0"/>
              </a:rPr>
              <a:t>болады </a:t>
            </a:r>
            <a:r>
              <a:rPr lang="ru-RU" sz="1100" dirty="0">
                <a:solidFill>
                  <a:schemeClr val="tx1"/>
                </a:solidFill>
                <a:latin typeface="Times New Roman" panose="02020603050405020304" pitchFamily="18" charset="0"/>
                <a:cs typeface="Times New Roman" panose="02020603050405020304" pitchFamily="18" charset="0"/>
              </a:rPr>
              <a:t>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24462</TotalTime>
  <Words>604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4153</cp:revision>
  <cp:lastPrinted>2023-01-16T10:13:34Z</cp:lastPrinted>
  <dcterms:created xsi:type="dcterms:W3CDTF">2018-03-27T06:03:00Z</dcterms:created>
  <dcterms:modified xsi:type="dcterms:W3CDTF">2023-09-27T07:26:59Z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