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836757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270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9413678"/>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1591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27</a:t>
            </a:r>
            <a:r>
              <a:rPr lang="kk-KZ" altLang="ru-RU" sz="1200" b="1" dirty="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28</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27</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28</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солтүстіктен,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14-16, күндіз 26-28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28</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12-14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23123</TotalTime>
  <Words>617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3013</cp:revision>
  <cp:lastPrinted>2021-07-01T07:38:07Z</cp:lastPrinted>
  <dcterms:created xsi:type="dcterms:W3CDTF">2018-03-27T06:03:00Z</dcterms:created>
  <dcterms:modified xsi:type="dcterms:W3CDTF">2023-09-27T07:21:10Z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