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769004"/>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қыркүйек 2023 ж. сағ. 21-ден 28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29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 температурасы 4-6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034788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27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29</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17990</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3252</cp:revision>
  <cp:lastPrinted>2021-07-01T07:38:07Z</cp:lastPrinted>
  <dcterms:created xsi:type="dcterms:W3CDTF">2018-03-27T06:03:00Z</dcterms:created>
  <dcterms:modified xsi:type="dcterms:W3CDTF">2023-09-27T07:24:48Z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