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№270АУА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27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күндіз аздаған жаңбыр. Солтүстік-батыстан, батыстан жел соғады, түнде күші 5-10, күндіз 9-14 м/с. Ауа температурасы түнде                 5-7, күндіз 13-15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a:latin typeface="Times New Roman" pitchFamily="18" charset="0"/>
                <a:cs typeface="Times New Roman" pitchFamily="18" charset="0"/>
              </a:rPr>
              <a:t>Бұлтты, жаңбыр</a:t>
            </a:r>
            <a:r>
              <a:rPr lang="kk-KZ" sz="1100" dirty="0">
                <a:latin typeface="Times New Roman" pitchFamily="18" charset="0"/>
                <a:cs typeface="Times New Roman" pitchFamily="18" charset="0"/>
              </a:rPr>
              <a:t>. Солтүстік-батыстан, 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28 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29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14074</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3671</cp:revision>
  <cp:lastPrinted>2021-07-01T03:56:27Z</cp:lastPrinted>
  <dcterms:created xsi:type="dcterms:W3CDTF">2018-03-27T06:03:00Z</dcterms:created>
  <dcterms:modified xsi:type="dcterms:W3CDTF">2023-09-27T07:22:17Z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