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770736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28</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27</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батыстан жел соғады, күші 3-8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a:t>
            </a:r>
            <a:r>
              <a:rPr lang="kk-KZ" sz="1200" dirty="0" smtClean="0">
                <a:latin typeface="Times New Roman" pitchFamily="18" charset="0"/>
                <a:cs typeface="Times New Roman" pitchFamily="18" charset="0"/>
              </a:rPr>
              <a:t>-13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20</a:t>
            </a:r>
            <a:r>
              <a:rPr lang="ru-RU" sz="1200" dirty="0" smtClean="0">
                <a:latin typeface="Times New Roman" pitchFamily="18" charset="0"/>
                <a:cs typeface="Times New Roman" pitchFamily="18" charset="0"/>
              </a:rPr>
              <a:t>-22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олтүстік-шығыстан жел соғады, күші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996155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570</a:t>
                      </a:r>
                      <a:endParaRPr lang="ru-RU" sz="11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1,14</a:t>
                      </a:r>
                      <a:endParaRPr lang="ru-RU" sz="11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623</a:t>
                      </a:r>
                      <a:endParaRPr lang="ru-RU" sz="11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0,125</a:t>
                      </a:r>
                      <a:endParaRPr lang="ru-RU" sz="11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0,213</a:t>
                      </a:r>
                      <a:endParaRPr lang="ru-RU" sz="11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17205</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3083</cp:revision>
  <cp:lastPrinted>2021-07-01T07:38:07Z</cp:lastPrinted>
  <dcterms:created xsi:type="dcterms:W3CDTF">2018-03-27T06:03:00Z</dcterms:created>
  <dcterms:modified xsi:type="dcterms:W3CDTF">2023-09-27T06:10:23Z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