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27 </a:t>
                      </a:r>
                      <a:r>
                        <a:rPr lang="kk-KZ" sz="1200" b="1" i="1" dirty="0">
                          <a:solidFill>
                            <a:schemeClr val="tx2">
                              <a:lumMod val="75000"/>
                            </a:schemeClr>
                          </a:solidFill>
                          <a:latin typeface="Times New Roman" pitchFamily="18" charset="0"/>
                          <a:cs typeface="Times New Roman" pitchFamily="18" charset="0"/>
                        </a:rPr>
                        <a:t>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a:latin typeface="Times New Roman" pitchFamily="18" charset="0"/>
                <a:cs typeface="Times New Roman" pitchFamily="18" charset="0"/>
              </a:rPr>
              <a:t>28 </a:t>
            </a:r>
            <a:r>
              <a:rPr lang="kk-KZ" sz="1200" b="1" dirty="0">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27 </a:t>
            </a:r>
            <a:r>
              <a:rPr lang="kk-KZ" sz="1200" b="1" dirty="0">
                <a:latin typeface="Times New Roman" pitchFamily="18" charset="0"/>
                <a:cs typeface="Times New Roman" pitchFamily="18" charset="0"/>
              </a:rPr>
              <a:t>қыркүйек</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28 </a:t>
            </a:r>
            <a:r>
              <a:rPr lang="kk-KZ" sz="1200" b="1" dirty="0">
                <a:latin typeface="Times New Roman" pitchFamily="18" charset="0"/>
                <a:cs typeface="Times New Roman" pitchFamily="18" charset="0"/>
              </a:rPr>
              <a:t>қыркүйекте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жауын-шашынсыз. Солтүстіктен, солтүстік-батыстан жел соғады, күші 5-10 м/с. Ауа температурасы түнде 8-10, күндіз 20-22 градус жылы болады.</a:t>
            </a:r>
          </a:p>
          <a:p>
            <a:pPr algn="ctr"/>
            <a:r>
              <a:rPr lang="kk-KZ" sz="1200" b="1" dirty="0">
                <a:solidFill>
                  <a:srgbClr val="000000"/>
                </a:solidFill>
                <a:latin typeface="Times New Roman" pitchFamily="18" charset="0"/>
                <a:cs typeface="Times New Roman" pitchFamily="18" charset="0"/>
              </a:rPr>
              <a:t>29 </a:t>
            </a:r>
            <a:r>
              <a:rPr lang="kk-KZ" sz="1200" b="1" dirty="0">
                <a:latin typeface="Times New Roman" pitchFamily="18" charset="0"/>
                <a:cs typeface="Times New Roman" pitchFamily="18" charset="0"/>
              </a:rPr>
              <a:t>қыркүйекте</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28 </a:t>
            </a:r>
            <a:r>
              <a:rPr lang="kk-KZ" sz="1200" b="1" dirty="0">
                <a:latin typeface="Times New Roman" pitchFamily="18" charset="0"/>
                <a:cs typeface="Times New Roman" pitchFamily="18" charset="0"/>
              </a:rPr>
              <a:t>қыркүйек</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29</a:t>
            </a:r>
            <a:r>
              <a:rPr lang="kk-KZ"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қыркүйек</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a:t>
            </a:r>
            <a:r>
              <a:rPr lang="kk-KZ" sz="1200">
                <a:latin typeface="Times New Roman" pitchFamily="18" charset="0"/>
                <a:cs typeface="Times New Roman" pitchFamily="18" charset="0"/>
              </a:rPr>
              <a:t>Солтүстік-батыстан </a:t>
            </a:r>
            <a:r>
              <a:rPr lang="kk-KZ" sz="1200" dirty="0">
                <a:latin typeface="Times New Roman" pitchFamily="18" charset="0"/>
                <a:cs typeface="Times New Roman" pitchFamily="18" charset="0"/>
              </a:rPr>
              <a:t>жел соғады, күші 2-7 м/с. Ауа температурасы 5-7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9046967"/>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a:latin typeface="Times New Roman" panose="02020603050405020304" pitchFamily="18" charset="0"/>
                          <a:cs typeface="Times New Roman" panose="02020603050405020304" pitchFamily="18" charset="0"/>
                        </a:rPr>
                        <a:t>26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4989514" y="6466206"/>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960801"/>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kk-KZ" sz="1200" b="1" dirty="0">
                <a:latin typeface="Times New Roman" pitchFamily="18" charset="0"/>
                <a:cs typeface="Times New Roman" pitchFamily="18" charset="0"/>
              </a:rPr>
              <a:t>қыркүйектегі</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71462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28 </a:t>
            </a:r>
            <a:r>
              <a:rPr lang="kk-KZ" sz="1200" dirty="0">
                <a:solidFill>
                  <a:schemeClr val="tx1"/>
                </a:solidFill>
                <a:latin typeface="Times New Roman" pitchFamily="18" charset="0"/>
                <a:cs typeface="Times New Roman"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29 </a:t>
            </a:r>
            <a:r>
              <a:rPr lang="kk-KZ" sz="1200" dirty="0">
                <a:solidFill>
                  <a:schemeClr val="tx1"/>
                </a:solidFill>
                <a:latin typeface="Times New Roman" pitchFamily="18" charset="0"/>
                <a:cs typeface="Times New Roman" pitchFamily="18" charset="0"/>
              </a:rPr>
              <a:t>қыркүйекте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71475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Закария Г.Е.</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a:solidFill>
                  <a:srgbClr val="000000"/>
                </a:solidFill>
                <a:latin typeface="Times New Roman" panose="02020603050405020304" pitchFamily="18" charset="0"/>
                <a:cs typeface="Times New Roman" panose="02020603050405020304" pitchFamily="18" charset="0"/>
              </a:rPr>
              <a:t> И.А.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15657</TotalTime>
  <Words>623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3508</cp:revision>
  <cp:lastPrinted>2021-07-01T07:38:07Z</cp:lastPrinted>
  <dcterms:created xsi:type="dcterms:W3CDTF">2018-03-27T06:03:00Z</dcterms:created>
  <dcterms:modified xsi:type="dcterms:W3CDTF">2023-09-27T07:21:48Z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