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28" d="100"/>
          <a:sy n="128" d="100"/>
        </p:scale>
        <p:origin x="-1554" y="-90"/>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5372333"/>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a:latin typeface="Times New Roman" panose="02020603050405020304" pitchFamily="18" charset="0"/>
                <a:cs typeface="Times New Roman" panose="02020603050405020304" pitchFamily="18" charset="0"/>
              </a:rPr>
              <a:t>қыркүйекке </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50507140"/>
              </p:ext>
            </p:extLst>
          </p:nvPr>
        </p:nvGraphicFramePr>
        <p:xfrm>
          <a:off x="5024438" y="3984300"/>
          <a:ext cx="4691064" cy="254754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098666"/>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29 қыркүйекке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қыркүйектен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a:t>
            </a:r>
            <a:r>
              <a:rPr lang="kk-KZ" altLang="ru-RU" sz="1200" b="1" dirty="0">
                <a:latin typeface="Times New Roman" pitchFamily="18" charset="0"/>
                <a:cs typeface="Times New Roman" pitchFamily="18" charset="0"/>
              </a:rPr>
              <a:t>қыркүйекке 2023 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Солтүтік-ш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22-24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a:t>
            </a:r>
            <a:r>
              <a:rPr lang="kk-KZ" altLang="ru-RU" sz="1200" b="1" dirty="0">
                <a:latin typeface="Times New Roman" pitchFamily="18" charset="0"/>
                <a:cs typeface="Times New Roman" pitchFamily="18" charset="0"/>
              </a:rPr>
              <a:t>қыркүйекке </a:t>
            </a: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қыркүйекктен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a:t>
            </a:r>
            <a:r>
              <a:rPr lang="kk-KZ" altLang="ru-RU" sz="1200" b="1" dirty="0">
                <a:latin typeface="Times New Roman" pitchFamily="18" charset="0"/>
                <a:cs typeface="Times New Roman" pitchFamily="18" charset="0"/>
              </a:rPr>
              <a:t>қыркүйекке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жауады.</a:t>
            </a:r>
            <a:r>
              <a:rPr lang="uz-Cyrl-UZ" sz="1100" dirty="0" smtClean="0">
                <a:latin typeface="Times New Roman" pitchFamily="18" charset="0"/>
                <a:cs typeface="Times New Roman" pitchFamily="18" charset="0"/>
              </a:rPr>
              <a:t> Солтүстік-батыстан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жылы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143116"/>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қыркүйекке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13587</TotalTime>
  <Words>587</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2985</cp:revision>
  <cp:lastPrinted>2021-07-01T03:56:27Z</cp:lastPrinted>
  <dcterms:created xsi:type="dcterms:W3CDTF">2018-03-27T06:03:00Z</dcterms:created>
  <dcterms:modified xsi:type="dcterms:W3CDTF">2023-09-28T06:15:59Z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