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8001727"/>
              </p:ext>
            </p:extLst>
          </p:nvPr>
        </p:nvGraphicFramePr>
        <p:xfrm>
          <a:off x="307975" y="2473816"/>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271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28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қыркүйек</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қыркүйек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қыркүйек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Бұлтты</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күндіз </a:t>
            </a:r>
            <a:r>
              <a:rPr lang="ru-RU" sz="1200" dirty="0" err="1" smtClean="0">
                <a:solidFill>
                  <a:prstClr val="black"/>
                </a:solidFill>
                <a:latin typeface="Times New Roman" panose="02020603050405020304" pitchFamily="18" charset="0"/>
                <a:cs typeface="Times New Roman" panose="02020603050405020304" pitchFamily="18" charset="0"/>
              </a:rPr>
              <a:t>кей</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уакыттарда</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жанбыр. Батыстан, оң</a:t>
            </a:r>
            <a:r>
              <a:rPr lang="kk-KZ" sz="1200" dirty="0" smtClean="0">
                <a:solidFill>
                  <a:prstClr val="black"/>
                </a:solidFill>
                <a:latin typeface="Times New Roman" panose="02020603050405020304" pitchFamily="18" charset="0"/>
                <a:cs typeface="Times New Roman" panose="02020603050405020304" pitchFamily="18" charset="0"/>
              </a:rPr>
              <a:t>түстік-батыстан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соғады, күші 7-12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4-6, күндіз 15-17 градус </a:t>
            </a:r>
            <a:r>
              <a:rPr lang="ru-RU" sz="1200" dirty="0">
                <a:latin typeface="Times New Roman" panose="02020603050405020304" pitchFamily="18" charset="0"/>
                <a:cs typeface="Times New Roman" panose="02020603050405020304" pitchFamily="18" charset="0"/>
              </a:rPr>
              <a:t>жылы.</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30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қыркүйек</a:t>
            </a:r>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29 </a:t>
            </a:r>
            <a:r>
              <a:rPr lang="kk-KZ" sz="1200" b="1" dirty="0" smtClean="0">
                <a:solidFill>
                  <a:prstClr val="black"/>
                </a:solidFill>
                <a:latin typeface="Times New Roman" panose="02020603050405020304" pitchFamily="18" charset="0"/>
                <a:cs typeface="Times New Roman" panose="02020603050405020304" pitchFamily="18" charset="0"/>
              </a:rPr>
              <a:t>қыркүйек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30</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қыркүйек</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a:t>
            </a:r>
            <a:r>
              <a:rPr lang="kk-KZ" sz="1200" dirty="0" smtClean="0">
                <a:solidFill>
                  <a:prstClr val="black"/>
                </a:solidFill>
                <a:latin typeface="Times New Roman" panose="02020603050405020304" pitchFamily="18" charset="0"/>
                <a:cs typeface="Times New Roman" panose="02020603050405020304" pitchFamily="18" charset="0"/>
              </a:rPr>
              <a:t>бұлтты</a:t>
            </a:r>
            <a:r>
              <a:rPr lang="kk-KZ" sz="1200" dirty="0">
                <a:solidFill>
                  <a:prstClr val="black"/>
                </a:solidFill>
                <a:latin typeface="Times New Roman" panose="02020603050405020304" pitchFamily="18" charset="0"/>
                <a:cs typeface="Times New Roman" panose="02020603050405020304" pitchFamily="18" charset="0"/>
              </a:rPr>
              <a:t>, жауын-шашынсыз</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Солтүстік-батыстан жел 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7-12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4-6 </a:t>
            </a:r>
            <a:r>
              <a:rPr lang="ru-RU" sz="1200" dirty="0" smtClean="0">
                <a:latin typeface="Times New Roman" panose="02020603050405020304" pitchFamily="18" charset="0"/>
                <a:cs typeface="Times New Roman" panose="02020603050405020304" pitchFamily="18" charset="0"/>
              </a:rPr>
              <a:t>градус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87742723"/>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қыркүйек</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smtClean="0">
                <a:solidFill>
                  <a:prstClr val="black"/>
                </a:solidFill>
                <a:latin typeface="Times New Roman" panose="02020603050405020304" pitchFamily="18" charset="0"/>
                <a:cs typeface="Times New Roman" panose="02020603050405020304"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30</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қыркүйек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Шибаршина/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17998</TotalTime>
  <Words>575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3253</cp:revision>
  <cp:lastPrinted>2021-07-01T07:38:07Z</cp:lastPrinted>
  <dcterms:created xsi:type="dcterms:W3CDTF">2018-03-27T06:03:00Z</dcterms:created>
  <dcterms:modified xsi:type="dcterms:W3CDTF">2023-09-28T06:44:51Z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