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37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8521746"/>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Оң</a:t>
            </a:r>
            <a:r>
              <a:rPr lang="kk-KZ" sz="1200" dirty="0" smtClean="0">
                <a:latin typeface="Times New Roman" pitchFamily="18" charset="0"/>
                <a:cs typeface="Times New Roman" pitchFamily="18" charset="0"/>
              </a:rPr>
              <a:t>түстік-батыс желі 7-12 </a:t>
            </a:r>
            <a:r>
              <a:rPr lang="kk-KZ" sz="1200" dirty="0" smtClean="0">
                <a:latin typeface="Times New Roman" pitchFamily="18" charset="0"/>
                <a:cs typeface="Times New Roman" pitchFamily="18" charset="0"/>
              </a:rPr>
              <a:t>м/с. </a:t>
            </a:r>
            <a:r>
              <a:rPr lang="ru-RU" sz="1200" dirty="0" err="1" smtClean="0">
                <a:latin typeface="Times New Roman" pitchFamily="18" charset="0"/>
                <a:cs typeface="Times New Roman" pitchFamily="18" charset="0"/>
              </a:rPr>
              <a:t>Ауа</a:t>
            </a:r>
            <a:r>
              <a:rPr lang="ru-RU" sz="1200" dirty="0" smtClean="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11-13</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19-21 </a:t>
            </a:r>
            <a:r>
              <a:rPr lang="ru-RU" sz="1200" dirty="0" smtClean="0">
                <a:latin typeface="Times New Roman" pitchFamily="18" charset="0"/>
                <a:cs typeface="Times New Roman" pitchFamily="18" charset="0"/>
              </a:rPr>
              <a:t>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29</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 батыс желі 5-10 </a:t>
            </a:r>
            <a:r>
              <a:rPr lang="ru-RU" sz="1200" dirty="0" smtClean="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9-11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a:t>
            </a:r>
            <a:r>
              <a:rPr lang="kk-KZ" altLang="ru-RU" sz="1200" b="1" dirty="0" smtClean="0">
                <a:latin typeface="Times New Roman" panose="02020603050405020304" pitchFamily="18" charset="0"/>
                <a:cs typeface="Times New Roman" panose="02020603050405020304" pitchFamily="18" charset="0"/>
              </a:rPr>
              <a:t> қыркүйек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endParaRPr lang="kk-KZ" altLang="en-US" sz="1200" dirty="0" smtClean="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04006163"/>
              </p:ext>
            </p:extLst>
          </p:nvPr>
        </p:nvGraphicFramePr>
        <p:xfrm>
          <a:off x="4931344" y="4365104"/>
          <a:ext cx="4667576" cy="118760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368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0,046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697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0,139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0,713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 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17210</TotalTime>
  <Words>538</Words>
  <Application>Microsoft Office PowerPoint</Application>
  <PresentationFormat>Лист A4 (210x297 мм)</PresentationFormat>
  <Paragraphs>85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3085</cp:revision>
  <cp:lastPrinted>2021-07-01T07:38:07Z</cp:lastPrinted>
  <dcterms:created xsi:type="dcterms:W3CDTF">2018-03-27T06:03:00Z</dcterms:created>
  <dcterms:modified xsi:type="dcterms:W3CDTF">2023-09-28T06:52:22Z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