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49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4637609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№271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389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indent="182563" algn="ctr">
              <a:spcBef>
                <a:spcPts val="0"/>
              </a:spcBef>
              <a:defRPr/>
            </a:pP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қыркүйек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a:latin typeface="Times New Roman" panose="02020603050405020304" pitchFamily="18" charset="0"/>
                <a:cs typeface="Times New Roman" panose="02020603050405020304" pitchFamily="18" charset="0"/>
              </a:rPr>
              <a:t>қыркүйек</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smtClean="0">
                <a:solidFill>
                  <a:prstClr val="black"/>
                </a:solidFill>
                <a:latin typeface="Times New Roman" pitchFamily="18" charset="0"/>
                <a:cs typeface="Times New Roman" pitchFamily="18" charset="0"/>
              </a:rPr>
              <a:t>. Жел оңтүстік-шығыстан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16-18°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ru-RU" altLang="ru-RU" sz="1200" b="1" dirty="0" smtClean="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ru-RU" altLang="ru-RU" sz="1200" b="1" dirty="0" err="1">
                <a:latin typeface="Times New Roman" pitchFamily="18" charset="0"/>
                <a:cs typeface="Times New Roman" pitchFamily="18" charset="0"/>
              </a:rPr>
              <a:t>қыркүйекке</a:t>
            </a:r>
            <a:r>
              <a:rPr lang="kk-KZ" altLang="ru-RU" sz="1200" b="1" dirty="0">
                <a:latin typeface="Times New Roman" panose="02020603050405020304" pitchFamily="18" charset="0"/>
                <a:cs typeface="Times New Roman" panose="02020603050405020304" pitchFamily="18" charset="0"/>
              </a:rPr>
              <a:t> </a:t>
            </a:r>
            <a:endParaRPr lang="ru-RU" altLang="ru-RU" sz="1200" b="1" dirty="0">
              <a:latin typeface="Times New Roman" pitchFamily="18" charset="0"/>
              <a:cs typeface="Times New Roman" pitchFamily="18" charset="0"/>
            </a:endParaRPr>
          </a:p>
          <a:p>
            <a:pPr indent="182563" algn="ctr">
              <a:spcBef>
                <a:spcPts val="0"/>
              </a:spcBef>
              <a:defRPr/>
            </a:pPr>
            <a:r>
              <a:rPr lang="kk-KZ" sz="1200" b="1" dirty="0" smtClean="0">
                <a:latin typeface="Times New Roman" panose="02020603050405020304" pitchFamily="18" charset="0"/>
                <a:cs typeface="Times New Roman" panose="02020603050405020304" pitchFamily="18" charset="0"/>
              </a:rPr>
              <a:t>29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30</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қыркүйек</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latin typeface="Times New Roman" panose="02020603050405020304" pitchFamily="18" charset="0"/>
                <a:cs typeface="Times New Roman" panose="02020603050405020304" pitchFamily="18" charset="0"/>
              </a:rPr>
              <a:t>ж</a:t>
            </a:r>
            <a:r>
              <a:rPr lang="kk-KZ" sz="1200" dirty="0" smtClean="0">
                <a:solidFill>
                  <a:prstClr val="black"/>
                </a:solidFill>
                <a:latin typeface="Times New Roman" pitchFamily="18" charset="0"/>
                <a:cs typeface="Times New Roman" pitchFamily="18" charset="0"/>
              </a:rPr>
              <a:t>ел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21569239"/>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2003">
                <a:tc>
                  <a:txBody>
                    <a:bodyPr/>
                    <a:lstStyle/>
                    <a:p>
                      <a:r>
                        <a:rPr lang="ru-RU" sz="1000" smtClean="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9837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0,650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9536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1,907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5980">
                <a:tc>
                  <a:txBody>
                    <a:bodyPr/>
                    <a:lstStyle/>
                    <a:p>
                      <a:r>
                        <a:rPr lang="kk-KZ" sz="100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78</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0,392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45980">
                <a:tc>
                  <a:txBody>
                    <a:bodyPr/>
                    <a:lstStyle/>
                    <a:p>
                      <a:r>
                        <a:rPr lang="ru-RU" sz="100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0,896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22" name="TextBox 13"/>
          <p:cNvSpPr txBox="1"/>
          <p:nvPr/>
        </p:nvSpPr>
        <p:spPr>
          <a:xfrm>
            <a:off x="5044851" y="223396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жағдайлар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қала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атмосферасында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ластаушы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заттардың</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жиналуына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етеді</a:t>
            </a:r>
            <a:r>
              <a:rPr lang="ru-RU" sz="1200" dirty="0" smtClean="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5" name="TextBox 13"/>
          <p:cNvSpPr txBox="1"/>
          <p:nvPr/>
        </p:nvSpPr>
        <p:spPr>
          <a:xfrm>
            <a:off x="5044851" y="317603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1,2,3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ҚМЖ </a:t>
            </a:r>
            <a:r>
              <a:rPr lang="ru-RU" sz="1200" dirty="0" err="1" smtClean="0">
                <a:solidFill>
                  <a:prstClr val="black"/>
                </a:solidFill>
                <a:latin typeface="Times New Roman" panose="02020603050405020304" pitchFamily="18" charset="0"/>
                <a:cs typeface="Times New Roman" panose="02020603050405020304" pitchFamily="18" charset="0"/>
              </a:rPr>
              <a:t>ескертуі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smtClean="0">
                <a:solidFill>
                  <a:srgbClr val="000000"/>
                </a:solidFill>
                <a:latin typeface="Times New Roman" panose="02020603050405020304" pitchFamily="18" charset="0"/>
                <a:cs typeface="Times New Roman" panose="02020603050405020304" pitchFamily="18" charset="0"/>
              </a:rPr>
              <a:t> Д.А.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20247</TotalTime>
  <Words>599</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3085</cp:revision>
  <cp:lastPrinted>2021-07-01T03:56:27Z</cp:lastPrinted>
  <dcterms:created xsi:type="dcterms:W3CDTF">2018-03-27T06:03:00Z</dcterms:created>
  <dcterms:modified xsi:type="dcterms:W3CDTF">2023-09-28T06:44:43Z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