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70875665"/>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түстік-батыс желі </a:t>
            </a:r>
            <a:r>
              <a:rPr lang="kk-KZ" sz="1200" dirty="0">
                <a:latin typeface="Times New Roman" pitchFamily="18" charset="0"/>
                <a:cs typeface="Times New Roman" pitchFamily="18" charset="0"/>
              </a:rPr>
              <a:t>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6-8,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14-16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қыркүйекке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a:solidFill>
                  <a:srgbClr val="000000"/>
                </a:solidFill>
                <a:latin typeface="Times New Roman" panose="02020603050405020304" pitchFamily="18" charset="0"/>
                <a:cs typeface="Times New Roman" panose="02020603050405020304" pitchFamily="18" charset="0"/>
              </a:rPr>
              <a:t>қыркүйек</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жаңбыр</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 желі</a:t>
            </a:r>
            <a:r>
              <a:rPr lang="ru-RU" sz="1200" dirty="0" smtClean="0">
                <a:latin typeface="Times New Roman" pitchFamily="18" charset="0"/>
                <a:cs typeface="Times New Roman" pitchFamily="18" charset="0"/>
              </a:rPr>
              <a:t> </a:t>
            </a:r>
            <a:r>
              <a:rPr lang="ru-RU" sz="1200" dirty="0">
                <a:latin typeface="Times New Roman" pitchFamily="18" charset="0"/>
                <a:cs typeface="Times New Roman" pitchFamily="18" charset="0"/>
              </a:rPr>
              <a:t>2-7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7-9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35681" y="2327533"/>
            <a:ext cx="4952554"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745521653"/>
              </p:ext>
            </p:extLst>
          </p:nvPr>
        </p:nvGraphicFramePr>
        <p:xfrm>
          <a:off x="4923876" y="3861048"/>
          <a:ext cx="4840520" cy="252028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696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476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Грязнова А.О./</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16644</TotalTime>
  <Words>558</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3082</cp:revision>
  <cp:lastPrinted>2021-07-01T03:56:27Z</cp:lastPrinted>
  <dcterms:created xsi:type="dcterms:W3CDTF">2018-03-27T06:03:00Z</dcterms:created>
  <dcterms:modified xsi:type="dcterms:W3CDTF">2023-09-28T07:01:58Z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