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№271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908215"/>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29 қыркүйекке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28</a:t>
            </a:r>
            <a:r>
              <a:rPr lang="kk-KZ" altLang="ru-RU" sz="1100" b="1" dirty="0" smtClean="0">
                <a:latin typeface="Times New Roman" pitchFamily="18" charset="0"/>
                <a:ea typeface="Times New Roman KZ" pitchFamily="18" charset="0"/>
                <a:cs typeface="Times New Roman" pitchFamily="18" charset="0"/>
              </a:rPr>
              <a:t>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29</a:t>
            </a:r>
            <a:r>
              <a:rPr lang="kk-KZ" altLang="ru-RU" sz="1100" b="1" dirty="0" smtClean="0">
                <a:latin typeface="Times New Roman" pitchFamily="18" charset="0"/>
                <a:ea typeface="Times New Roman KZ" pitchFamily="18" charset="0"/>
                <a:cs typeface="Times New Roman" pitchFamily="18" charset="0"/>
              </a:rPr>
              <a:t> қыркүйек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dirty="0" smtClean="0">
              <a:latin typeface="Times New Roman" panose="02020603050405020304" pitchFamily="18" charset="0"/>
              <a:sym typeface="+mn-ea"/>
            </a:endParaRPr>
          </a:p>
          <a:p>
            <a:r>
              <a:rPr lang="ru-RU" sz="1200" dirty="0" err="1" smtClean="0">
                <a:latin typeface="Times New Roman" pitchFamily="18" charset="0"/>
                <a:cs typeface="Times New Roman" pitchFamily="18" charset="0"/>
              </a:rPr>
              <a:t>Көшпелі бұлтты,</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күннің аяғында </a:t>
            </a:r>
            <a:r>
              <a:rPr lang="kk-KZ" sz="1200" dirty="0" smtClean="0">
                <a:latin typeface="Times New Roman" pitchFamily="18" charset="0"/>
                <a:cs typeface="Times New Roman" pitchFamily="18" charset="0"/>
              </a:rPr>
              <a:t>аздаған жаңбыр</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Солтүстік-ш</a:t>
            </a:r>
            <a:r>
              <a:rPr lang="kk-KZ" sz="1200" dirty="0" smtClean="0">
                <a:latin typeface="Times New Roman" pitchFamily="18" charset="0"/>
                <a:cs typeface="Times New Roman" pitchFamily="18" charset="0"/>
              </a:rPr>
              <a:t>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5-10 </a:t>
            </a:r>
            <a:r>
              <a:rPr lang="ru-RU" sz="1200" dirty="0" smtClean="0">
                <a:latin typeface="Times New Roman" pitchFamily="18" charset="0"/>
                <a:cs typeface="Times New Roman" pitchFamily="18" charset="0"/>
              </a:rPr>
              <a:t>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7-9,</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23-25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kk-KZ" altLang="ru-RU" sz="1200" b="1" dirty="0" smtClean="0">
              <a:latin typeface="Times New Roman" pitchFamily="18" charset="0"/>
              <a:ea typeface="Times New Roman KZ" pitchFamily="18" charset="0"/>
              <a:cs typeface="Times New Roman" pitchFamily="18" charset="0"/>
            </a:endParaRPr>
          </a:p>
          <a:p>
            <a:pPr marL="228600" indent="-228600" algn="ctr"/>
            <a:r>
              <a:rPr lang="kk-KZ" altLang="ru-RU" sz="1200" b="1" dirty="0" smtClean="0">
                <a:latin typeface="Times New Roman" pitchFamily="18" charset="0"/>
                <a:ea typeface="Times New Roman KZ" pitchFamily="18" charset="0"/>
                <a:cs typeface="Times New Roman" pitchFamily="18" charset="0"/>
              </a:rPr>
              <a:t>30 қыркүйекке</a:t>
            </a:r>
          </a:p>
          <a:p>
            <a:pPr marL="228600" indent="-228600" algn="ctr"/>
            <a:r>
              <a:rPr lang="ru-RU" sz="1100" b="1" dirty="0" smtClean="0">
                <a:latin typeface="Times New Roman" pitchFamily="18" charset="0"/>
                <a:ea typeface="Times New Roman KZ" pitchFamily="18" charset="0"/>
                <a:cs typeface="Times New Roman" pitchFamily="18" charset="0"/>
              </a:rPr>
              <a:t>2023 </a:t>
            </a:r>
            <a:r>
              <a:rPr lang="ru-RU" sz="1100" b="1" dirty="0" err="1" smtClean="0">
                <a:latin typeface="Times New Roman" pitchFamily="18" charset="0"/>
                <a:ea typeface="Times New Roman KZ" pitchFamily="18" charset="0"/>
                <a:cs typeface="Times New Roman" pitchFamily="18" charset="0"/>
              </a:rPr>
              <a:t>жылғы </a:t>
            </a:r>
            <a:r>
              <a:rPr lang="ru-RU" sz="1100" b="1" dirty="0" smtClean="0">
                <a:latin typeface="Times New Roman" pitchFamily="18" charset="0"/>
                <a:ea typeface="Times New Roman KZ" pitchFamily="18" charset="0"/>
                <a:cs typeface="Times New Roman" pitchFamily="18" charset="0"/>
              </a:rPr>
              <a:t>29</a:t>
            </a:r>
            <a:r>
              <a:rPr lang="kk-KZ" altLang="ru-RU" sz="1100" b="1" dirty="0" smtClean="0">
                <a:latin typeface="Times New Roman" pitchFamily="18" charset="0"/>
                <a:ea typeface="Times New Roman KZ" pitchFamily="18" charset="0"/>
                <a:cs typeface="Times New Roman" pitchFamily="18" charset="0"/>
              </a:rPr>
              <a:t> қыркүйек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21-ден </a:t>
            </a:r>
            <a:r>
              <a:rPr lang="ru-RU" sz="1100" b="1" dirty="0" err="1" smtClean="0">
                <a:latin typeface="Times New Roman" pitchFamily="18" charset="0"/>
                <a:ea typeface="Times New Roman KZ" pitchFamily="18" charset="0"/>
                <a:cs typeface="Times New Roman" pitchFamily="18" charset="0"/>
              </a:rPr>
              <a:t>бастап</a:t>
            </a:r>
            <a:r>
              <a:rPr lang="ru-RU" sz="1100" b="1" dirty="0" smtClean="0">
                <a:latin typeface="Times New Roman" pitchFamily="18" charset="0"/>
                <a:ea typeface="Times New Roman KZ" pitchFamily="18" charset="0"/>
                <a:cs typeface="Times New Roman" pitchFamily="18" charset="0"/>
              </a:rPr>
              <a:t> 30</a:t>
            </a:r>
            <a:r>
              <a:rPr lang="kk-KZ" sz="1100" b="1" dirty="0" smtClean="0">
                <a:latin typeface="Times New Roman" pitchFamily="18" charset="0"/>
                <a:ea typeface="Times New Roman KZ" pitchFamily="18" charset="0"/>
                <a:cs typeface="Times New Roman" pitchFamily="18" charset="0"/>
              </a:rPr>
              <a:t> қыркүйек </a:t>
            </a:r>
            <a:r>
              <a:rPr lang="ru-RU" sz="1100" b="1" dirty="0" err="1" smtClean="0">
                <a:latin typeface="Times New Roman" pitchFamily="18" charset="0"/>
                <a:ea typeface="Times New Roman KZ" pitchFamily="18" charset="0"/>
                <a:cs typeface="Times New Roman" pitchFamily="18" charset="0"/>
              </a:rPr>
              <a:t>сағ.</a:t>
            </a:r>
            <a:r>
              <a:rPr lang="ru-RU" sz="1100" b="1" dirty="0" smtClean="0">
                <a:latin typeface="Times New Roman" pitchFamily="18" charset="0"/>
                <a:ea typeface="Times New Roman KZ" pitchFamily="18" charset="0"/>
                <a:cs typeface="Times New Roman" pitchFamily="18" charset="0"/>
              </a:rPr>
              <a:t> 09-ға </a:t>
            </a:r>
            <a:r>
              <a:rPr lang="ru-RU" sz="1100" b="1" dirty="0" err="1" smtClean="0">
                <a:latin typeface="Times New Roman" pitchFamily="18" charset="0"/>
                <a:ea typeface="Times New Roman KZ" pitchFamily="18" charset="0"/>
                <a:cs typeface="Times New Roman" pitchFamily="18" charset="0"/>
              </a:rPr>
              <a:t>дейін</a:t>
            </a:r>
            <a:endParaRPr lang="ru-RU" sz="110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ru-RU" sz="1200" dirty="0" err="1" smtClean="0">
                <a:latin typeface="Times New Roman" pitchFamily="18" charset="0"/>
                <a:cs typeface="Times New Roman" pitchFamily="18" charset="0"/>
              </a:rPr>
              <a:t>Көшпелі 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 Солтүстік-шығыстан </a:t>
            </a:r>
            <a:r>
              <a:rPr lang="ru-RU" sz="1200" dirty="0" err="1" smtClean="0">
                <a:latin typeface="Times New Roman" pitchFamily="18" charset="0"/>
                <a:cs typeface="Times New Roman" pitchFamily="18" charset="0"/>
              </a:rPr>
              <a:t>жел</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 күші </a:t>
            </a:r>
            <a:r>
              <a:rPr lang="ru-RU" sz="1200" dirty="0" smtClean="0">
                <a:latin typeface="Times New Roman" pitchFamily="18" charset="0"/>
                <a:cs typeface="Times New Roman" pitchFamily="18" charset="0"/>
              </a:rPr>
              <a:t>3-8 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7-9 </a:t>
            </a:r>
            <a:r>
              <a:rPr lang="kk-KZ" sz="1200" dirty="0" smtClean="0">
                <a:latin typeface="Times New Roman" pitchFamily="18" charset="0"/>
                <a:cs typeface="Times New Roman" pitchFamily="18" charset="0"/>
              </a:rPr>
              <a:t>градус жылы.</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2023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29</a:t>
            </a:r>
            <a:r>
              <a:rPr lang="kk-KZ" sz="1200" dirty="0" smtClean="0">
                <a:solidFill>
                  <a:schemeClr val="tx1"/>
                </a:solidFill>
                <a:latin typeface="Times New Roman" panose="02020603050405020304" pitchFamily="18" charset="0"/>
                <a:cs typeface="Times New Roman" panose="02020603050405020304" pitchFamily="18" charset="0"/>
              </a:rPr>
              <a:t> қыркүйек</a:t>
            </a:r>
            <a:r>
              <a:rPr lang="ru-RU" sz="1200" smtClean="0">
                <a:solidFill>
                  <a:schemeClr val="tx1"/>
                </a:solidFill>
                <a:latin typeface="Times New Roman" panose="02020603050405020304" pitchFamily="18" charset="0"/>
                <a:cs typeface="Times New Roman" panose="02020603050405020304" pitchFamily="18" charset="0"/>
              </a:rPr>
              <a:t>, 30</a:t>
            </a:r>
            <a:r>
              <a:rPr lang="kk-KZ" sz="120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қыркүйек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қыркүйек</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е-0,1селігі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51</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0,1</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2733</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0,5</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74</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0,4</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19</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0,0</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1</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latin typeface="Calibri"/>
                        </a:rPr>
                        <a:t>0,1</a:t>
                      </a:r>
                      <a:endParaRPr lang="ru-RU" sz="1000" b="0" i="0" u="none" strike="noStrike" dirty="0">
                        <a:solidFill>
                          <a:schemeClr val="tx1"/>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16625</TotalTime>
  <Words>535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3627</cp:revision>
  <cp:lastPrinted>2021-07-01T03:56:27Z</cp:lastPrinted>
  <dcterms:created xsi:type="dcterms:W3CDTF">2018-03-27T06:03:00Z</dcterms:created>
  <dcterms:modified xsi:type="dcterms:W3CDTF">2023-09-28T06:13:29Z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